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9945688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A58"/>
    <a:srgbClr val="99FFCC"/>
    <a:srgbClr val="000000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88" autoAdjust="0"/>
  </p:normalViewPr>
  <p:slideViewPr>
    <p:cSldViewPr>
      <p:cViewPr>
        <p:scale>
          <a:sx n="125" d="100"/>
          <a:sy n="125" d="100"/>
        </p:scale>
        <p:origin x="474" y="-24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6A136-0D96-453C-A527-67ACFAF4F515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2ECF2E-AF6D-434E-B398-36806B0792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373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4164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C3B73-9F9E-4B87-A373-9E67EF9DBABA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83050" y="514350"/>
            <a:ext cx="1779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569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4164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F7A36-FF54-4CA3-B68E-C5376C9AE7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926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83050" y="514350"/>
            <a:ext cx="1779588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7A36-FF54-4CA3-B68E-C5376C9AE7C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5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9B1E-2436-4CB4-9F05-BA26B4F8A5D2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2D27-69F3-40A5-BDA8-5D7A9861E3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222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9B1E-2436-4CB4-9F05-BA26B4F8A5D2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2D27-69F3-40A5-BDA8-5D7A9861E3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9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9B1E-2436-4CB4-9F05-BA26B4F8A5D2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2D27-69F3-40A5-BDA8-5D7A9861E3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859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9B1E-2436-4CB4-9F05-BA26B4F8A5D2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2D27-69F3-40A5-BDA8-5D7A9861E3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732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9B1E-2436-4CB4-9F05-BA26B4F8A5D2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2D27-69F3-40A5-BDA8-5D7A9861E3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154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7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2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9B1E-2436-4CB4-9F05-BA26B4F8A5D2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2D27-69F3-40A5-BDA8-5D7A9861E3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882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9B1E-2436-4CB4-9F05-BA26B4F8A5D2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2D27-69F3-40A5-BDA8-5D7A9861E3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43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9B1E-2436-4CB4-9F05-BA26B4F8A5D2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2D27-69F3-40A5-BDA8-5D7A9861E3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438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9B1E-2436-4CB4-9F05-BA26B4F8A5D2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2D27-69F3-40A5-BDA8-5D7A9861E3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74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5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9B1E-2436-4CB4-9F05-BA26B4F8A5D2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2D27-69F3-40A5-BDA8-5D7A9861E3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503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9B1E-2436-4CB4-9F05-BA26B4F8A5D2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2D27-69F3-40A5-BDA8-5D7A9861E3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63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C9B1E-2436-4CB4-9F05-BA26B4F8A5D2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C2D27-69F3-40A5-BDA8-5D7A9861E3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86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7" name="Picture 33" descr="C:\Users\yuuki\Desktop\静パラ関連\2016年　静パラ\IMG_2467 (480x36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416496"/>
            <a:ext cx="4118612" cy="2016224"/>
          </a:xfrm>
          <a:prstGeom prst="rect">
            <a:avLst/>
          </a:prstGeom>
          <a:noFill/>
          <a:effectLst>
            <a:glow>
              <a:schemeClr val="bg1">
                <a:alpha val="89000"/>
              </a:schemeClr>
            </a:glow>
            <a:softEdge rad="419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直線コネクタ 3"/>
          <p:cNvCxnSpPr/>
          <p:nvPr/>
        </p:nvCxnSpPr>
        <p:spPr>
          <a:xfrm flipV="1">
            <a:off x="3284984" y="2144688"/>
            <a:ext cx="2880320" cy="1"/>
          </a:xfrm>
          <a:prstGeom prst="line">
            <a:avLst/>
          </a:prstGeom>
          <a:ln w="76200">
            <a:solidFill>
              <a:srgbClr val="FF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470124" y="1622629"/>
            <a:ext cx="44598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</a:t>
            </a:r>
            <a:r>
              <a:rPr kumimoji="1" lang="en-US" altLang="ja-JP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2019</a:t>
            </a:r>
            <a:r>
              <a:rPr kumimoji="1"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</a:t>
            </a:r>
            <a:r>
              <a:rPr kumimoji="1" lang="en-US" altLang="ja-JP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7</a:t>
            </a:r>
            <a:r>
              <a:rPr kumimoji="1" lang="ja-JP" altLang="en-US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lang="en-US" altLang="ja-JP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21</a:t>
            </a:r>
            <a:r>
              <a:rPr lang="ja-JP" altLang="en-US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</a:t>
            </a:r>
            <a:endParaRPr kumimoji="1" lang="en-US" altLang="ja-JP" sz="2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endParaRPr kumimoji="1"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68760" y="4730185"/>
            <a:ext cx="4453352" cy="461665"/>
          </a:xfrm>
          <a:prstGeom prst="rect">
            <a:avLst/>
          </a:prstGeom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schemeClr val="tx1"/>
                </a:solidFill>
              </a:rPr>
              <a:t>　　　</a:t>
            </a:r>
            <a:r>
              <a:rPr kumimoji="1" lang="ja-JP" altLang="en-US" sz="1100" dirty="0">
                <a:solidFill>
                  <a:schemeClr val="tx1"/>
                </a:solidFill>
              </a:rPr>
              <a:t>参加費：　</a:t>
            </a:r>
            <a:r>
              <a:rPr lang="en-US" altLang="ja-JP" sz="1200" dirty="0">
                <a:solidFill>
                  <a:schemeClr val="tx1"/>
                </a:solidFill>
              </a:rPr>
              <a:t>25</a:t>
            </a:r>
            <a:r>
              <a:rPr kumimoji="1" lang="en-US" altLang="ja-JP" sz="1200" dirty="0">
                <a:solidFill>
                  <a:schemeClr val="tx1"/>
                </a:solidFill>
              </a:rPr>
              <a:t>00</a:t>
            </a:r>
            <a:r>
              <a:rPr kumimoji="1" lang="ja-JP" altLang="en-US" sz="1100" dirty="0">
                <a:solidFill>
                  <a:schemeClr val="tx1"/>
                </a:solidFill>
              </a:rPr>
              <a:t>円（会員</a:t>
            </a:r>
            <a:r>
              <a:rPr kumimoji="1" lang="en-US" altLang="ja-JP" sz="1100" dirty="0">
                <a:solidFill>
                  <a:schemeClr val="tx1"/>
                </a:solidFill>
              </a:rPr>
              <a:t>2000</a:t>
            </a:r>
            <a:r>
              <a:rPr kumimoji="1" lang="ja-JP" altLang="en-US" sz="1100" dirty="0">
                <a:solidFill>
                  <a:schemeClr val="tx1"/>
                </a:solidFill>
              </a:rPr>
              <a:t>円）</a:t>
            </a:r>
            <a:r>
              <a:rPr kumimoji="1" lang="en-US" altLang="ja-JP" sz="1100" dirty="0">
                <a:solidFill>
                  <a:schemeClr val="tx1"/>
                </a:solidFill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</a:rPr>
              <a:t>会員証提示　</a:t>
            </a:r>
            <a:r>
              <a:rPr lang="ja-JP" altLang="en-US" sz="1100" dirty="0">
                <a:solidFill>
                  <a:schemeClr val="tx1"/>
                </a:solidFill>
              </a:rPr>
              <a:t>　　</a:t>
            </a:r>
            <a:endParaRPr lang="en-US" altLang="ja-JP" sz="1100" dirty="0">
              <a:solidFill>
                <a:schemeClr val="tx1"/>
              </a:solidFill>
            </a:endParaRPr>
          </a:p>
          <a:p>
            <a:r>
              <a:rPr lang="ja-JP" altLang="en-US" sz="1100" dirty="0">
                <a:solidFill>
                  <a:schemeClr val="tx1"/>
                </a:solidFill>
              </a:rPr>
              <a:t>　　　</a:t>
            </a:r>
            <a:r>
              <a:rPr lang="en-US" altLang="ja-JP" sz="1100" dirty="0">
                <a:solidFill>
                  <a:schemeClr val="tx1"/>
                </a:solidFill>
              </a:rPr>
              <a:t>※</a:t>
            </a:r>
            <a:r>
              <a:rPr lang="ja-JP" altLang="en-US" sz="1100" dirty="0">
                <a:solidFill>
                  <a:schemeClr val="tx1"/>
                </a:solidFill>
              </a:rPr>
              <a:t>保険代、カヌーレンタルなど含む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4644" y="2649905"/>
            <a:ext cx="60846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/>
              <a:t>主催：一般社団法人日本障</a:t>
            </a:r>
            <a:r>
              <a:rPr lang="ja-JP" altLang="en-US" sz="1100" b="1" dirty="0"/>
              <a:t>害</a:t>
            </a:r>
            <a:r>
              <a:rPr kumimoji="1" lang="ja-JP" altLang="en-US" sz="1100" b="1" dirty="0"/>
              <a:t>者カヌー協会</a:t>
            </a:r>
            <a:r>
              <a:rPr lang="ja-JP" altLang="en-US" sz="1100" b="1" dirty="0"/>
              <a:t>　　共催：ＮＰＯ法人掛川市体育協会</a:t>
            </a:r>
            <a:endParaRPr lang="en-US" altLang="ja-JP" sz="1100" b="1" dirty="0"/>
          </a:p>
          <a:p>
            <a:r>
              <a:rPr lang="ja-JP" altLang="en-US" sz="1100" b="1" dirty="0"/>
              <a:t>協力：Ｂ</a:t>
            </a:r>
            <a:r>
              <a:rPr lang="ja-JP" altLang="en-US" sz="1100" b="1"/>
              <a:t>＆Ｇ掛川市指導者会</a:t>
            </a:r>
            <a:r>
              <a:rPr lang="ja-JP" altLang="en-US" sz="1100" b="1" dirty="0"/>
              <a:t>　　静岡県障害者スポーツ協会　　</a:t>
            </a:r>
            <a:endParaRPr kumimoji="1" lang="ja-JP" altLang="en-US" sz="1100" b="1" dirty="0"/>
          </a:p>
        </p:txBody>
      </p:sp>
      <p:sp>
        <p:nvSpPr>
          <p:cNvPr id="12" name="正方形/長方形 11"/>
          <p:cNvSpPr/>
          <p:nvPr/>
        </p:nvSpPr>
        <p:spPr>
          <a:xfrm>
            <a:off x="217215" y="2667794"/>
            <a:ext cx="45719" cy="35429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240074" y="3285833"/>
            <a:ext cx="1244710" cy="46166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/>
              <a:t>スケジュール</a:t>
            </a:r>
            <a:endParaRPr kumimoji="1" lang="ja-JP" altLang="en-US" sz="900" b="1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6632" y="488504"/>
            <a:ext cx="6665727" cy="1148576"/>
          </a:xfrm>
        </p:spPr>
        <p:txBody>
          <a:bodyPr>
            <a:normAutofit fontScale="90000"/>
          </a:bodyPr>
          <a:lstStyle/>
          <a:p>
            <a:r>
              <a:rPr kumimoji="1" lang="ja-JP" alt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パラマウント チャレンジ カヌー</a:t>
            </a:r>
            <a:br>
              <a:rPr kumimoji="1" lang="en-US" altLang="ja-JP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</a:br>
            <a:r>
              <a:rPr kumimoji="1" lang="ja-JP" alt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ja-JP" alt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　　　　　　　　　　　　</a:t>
            </a:r>
            <a:r>
              <a:rPr lang="en-US" altLang="ja-JP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in</a:t>
            </a:r>
            <a:r>
              <a:rPr lang="ja-JP" alt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49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C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静岡</a:t>
            </a:r>
            <a:endParaRPr kumimoji="1" lang="ja-JP" altLang="en-US" sz="31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C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8640" y="6030505"/>
            <a:ext cx="6595066" cy="9387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/>
              <a:t>確認事項</a:t>
            </a:r>
            <a:r>
              <a:rPr lang="ja-JP" altLang="en-US" sz="1100" dirty="0"/>
              <a:t>　　･ 持ち物は、水に濡れていい服装・くつ、着替え、タオルなど。</a:t>
            </a:r>
            <a:endParaRPr lang="en-US" altLang="ja-JP" sz="1100" dirty="0"/>
          </a:p>
          <a:p>
            <a:r>
              <a:rPr lang="ja-JP" altLang="en-US" sz="1100" dirty="0"/>
              <a:t>　　　　　　　　･ イベント中の事故に関しては、保険の範囲内での保障となります。 </a:t>
            </a:r>
            <a:endParaRPr lang="en-US" altLang="ja-JP" sz="1100" dirty="0"/>
          </a:p>
          <a:p>
            <a:r>
              <a:rPr lang="ja-JP" altLang="en-US" sz="1100" dirty="0"/>
              <a:t>　　　　　　　　･ 悪天候などで中止の場合は</a:t>
            </a:r>
            <a:r>
              <a:rPr lang="en-US" altLang="ja-JP" sz="1100" dirty="0"/>
              <a:t>2</a:t>
            </a:r>
            <a:r>
              <a:rPr lang="ja-JP" altLang="en-US" sz="1100" dirty="0"/>
              <a:t>日前に協会ホームページ、</a:t>
            </a:r>
            <a:r>
              <a:rPr lang="en-US" altLang="ja-JP" sz="1100" dirty="0" err="1"/>
              <a:t>facebook</a:t>
            </a:r>
            <a:r>
              <a:rPr lang="ja-JP" altLang="en-US" sz="1100" dirty="0"/>
              <a:t>に掲載します。</a:t>
            </a:r>
            <a:endParaRPr lang="en-US" altLang="ja-JP" sz="1100" dirty="0"/>
          </a:p>
          <a:p>
            <a:r>
              <a:rPr lang="ja-JP" altLang="en-US" sz="1100" dirty="0"/>
              <a:t>　　　　　　　　　各自で確認ください。</a:t>
            </a:r>
            <a:endParaRPr lang="en-US" altLang="ja-JP" sz="1100" dirty="0"/>
          </a:p>
          <a:p>
            <a:r>
              <a:rPr lang="ja-JP" altLang="en-US" sz="1100" dirty="0"/>
              <a:t>　　　　　　　　･ 昼食や飲み物などは各自ご用意ください。 </a:t>
            </a:r>
            <a:endParaRPr kumimoji="1" lang="ja-JP" altLang="en-US" sz="12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56792" y="3116973"/>
            <a:ext cx="367240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2019</a:t>
            </a:r>
            <a:r>
              <a:rPr lang="ja-JP" altLang="en-US" sz="1200" dirty="0"/>
              <a:t>年</a:t>
            </a:r>
            <a:r>
              <a:rPr lang="en-US" altLang="ja-JP" sz="1200" dirty="0"/>
              <a:t>7</a:t>
            </a:r>
            <a:r>
              <a:rPr lang="ja-JP" altLang="en-US" sz="1200" dirty="0"/>
              <a:t>月</a:t>
            </a:r>
            <a:r>
              <a:rPr lang="en-US" altLang="ja-JP" sz="1200" dirty="0"/>
              <a:t>21</a:t>
            </a:r>
            <a:r>
              <a:rPr lang="ja-JP" altLang="en-US" sz="1200" dirty="0"/>
              <a:t>日</a:t>
            </a:r>
            <a:r>
              <a:rPr lang="ja-JP" altLang="en-US" sz="1100" dirty="0"/>
              <a:t>　　</a:t>
            </a:r>
            <a:endParaRPr lang="en-US" altLang="ja-JP" sz="1100" dirty="0"/>
          </a:p>
          <a:p>
            <a:r>
              <a:rPr lang="ja-JP" altLang="en-US" sz="1100" dirty="0"/>
              <a:t>　</a:t>
            </a:r>
            <a:r>
              <a:rPr lang="en-US" altLang="ja-JP" sz="1100" dirty="0"/>
              <a:t>9</a:t>
            </a:r>
            <a:r>
              <a:rPr lang="ja-JP" altLang="en-US" sz="1100" dirty="0"/>
              <a:t>：</a:t>
            </a:r>
            <a:r>
              <a:rPr lang="en-US" altLang="ja-JP" sz="1100" dirty="0"/>
              <a:t>30</a:t>
            </a:r>
            <a:r>
              <a:rPr lang="ja-JP" altLang="en-US" sz="1100" dirty="0"/>
              <a:t>　受付開始　　</a:t>
            </a:r>
            <a:r>
              <a:rPr lang="en-US" altLang="ja-JP" sz="1100" dirty="0"/>
              <a:t>10</a:t>
            </a:r>
            <a:r>
              <a:rPr lang="ja-JP" altLang="en-US" sz="1100" dirty="0"/>
              <a:t>：</a:t>
            </a:r>
            <a:r>
              <a:rPr lang="en-US" altLang="ja-JP" sz="1100" dirty="0"/>
              <a:t>00</a:t>
            </a:r>
            <a:r>
              <a:rPr lang="ja-JP" altLang="en-US" sz="1100" dirty="0"/>
              <a:t>　～　</a:t>
            </a:r>
            <a:r>
              <a:rPr lang="en-US" altLang="ja-JP" sz="1100" dirty="0"/>
              <a:t>15</a:t>
            </a:r>
            <a:r>
              <a:rPr lang="ja-JP" altLang="en-US" sz="1100" dirty="0"/>
              <a:t>：</a:t>
            </a:r>
            <a:r>
              <a:rPr lang="en-US" altLang="ja-JP" sz="1100" dirty="0"/>
              <a:t>00</a:t>
            </a:r>
            <a:r>
              <a:rPr lang="ja-JP" altLang="en-US" sz="1100" dirty="0"/>
              <a:t>開催</a:t>
            </a:r>
            <a:endParaRPr lang="en-US" altLang="ja-JP" sz="1100" dirty="0"/>
          </a:p>
          <a:p>
            <a:r>
              <a:rPr lang="ja-JP" altLang="en-US" sz="1100" dirty="0"/>
              <a:t>　午前：パドル講習、カヌー体験</a:t>
            </a:r>
            <a:endParaRPr lang="en-US" altLang="ja-JP" sz="1100" dirty="0"/>
          </a:p>
          <a:p>
            <a:r>
              <a:rPr lang="ja-JP" altLang="en-US" sz="1100" dirty="0"/>
              <a:t>　午後：ミニ運動会、カヌーリレー</a:t>
            </a:r>
            <a:endParaRPr lang="en-US" altLang="ja-JP" sz="1100" dirty="0"/>
          </a:p>
        </p:txBody>
      </p:sp>
      <p:cxnSp>
        <p:nvCxnSpPr>
          <p:cNvPr id="19" name="直線コネクタ 18"/>
          <p:cNvCxnSpPr/>
          <p:nvPr/>
        </p:nvCxnSpPr>
        <p:spPr>
          <a:xfrm>
            <a:off x="1556792" y="3938097"/>
            <a:ext cx="289447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1576983" y="4010105"/>
            <a:ext cx="523639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+mn-ea"/>
              </a:rPr>
              <a:t>掛川市</a:t>
            </a:r>
            <a:r>
              <a:rPr lang="en-US" altLang="ja-JP" sz="1100" dirty="0">
                <a:latin typeface="+mn-ea"/>
              </a:rPr>
              <a:t>B&amp;G</a:t>
            </a:r>
            <a:r>
              <a:rPr lang="ja-JP" altLang="en-US" sz="1100" dirty="0">
                <a:latin typeface="+mn-ea"/>
              </a:rPr>
              <a:t>海洋センター艇庫</a:t>
            </a:r>
            <a:endParaRPr lang="en-US" altLang="ja-JP" sz="1100" dirty="0">
              <a:latin typeface="+mn-ea"/>
            </a:endParaRPr>
          </a:p>
          <a:p>
            <a:r>
              <a:rPr lang="ja-JP" altLang="en-US" sz="1100" dirty="0">
                <a:latin typeface="+mn-ea"/>
              </a:rPr>
              <a:t>　　</a:t>
            </a:r>
            <a:r>
              <a:rPr lang="zh-TW" altLang="en-US" sz="11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TW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〒</a:t>
            </a:r>
            <a:r>
              <a:rPr lang="en-US" altLang="zh-TW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436-0043 </a:t>
            </a:r>
            <a:r>
              <a:rPr lang="zh-TW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静岡県掛川市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「掛川北病院南側」</a:t>
            </a:r>
            <a:endParaRPr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lang="en-US" altLang="zh-TW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TEL</a:t>
            </a:r>
            <a:r>
              <a:rPr lang="zh-TW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zh-TW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0537-24-6384</a:t>
            </a:r>
            <a:r>
              <a:rPr lang="zh-TW" altLang="en-US" sz="1100" dirty="0">
                <a:latin typeface="+mn-ea"/>
              </a:rPr>
              <a:t>　</a:t>
            </a:r>
            <a:endParaRPr lang="en-US" altLang="ja-JP" sz="1100" dirty="0">
              <a:latin typeface="+mn-ea"/>
            </a:endParaRPr>
          </a:p>
        </p:txBody>
      </p:sp>
      <p:sp>
        <p:nvSpPr>
          <p:cNvPr id="34" name="円/楕円 33"/>
          <p:cNvSpPr/>
          <p:nvPr/>
        </p:nvSpPr>
        <p:spPr>
          <a:xfrm>
            <a:off x="237937" y="4024963"/>
            <a:ext cx="1244710" cy="46166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/>
              <a:t>会場</a:t>
            </a:r>
            <a:endParaRPr kumimoji="1" lang="ja-JP" altLang="en-US" sz="900" b="1" dirty="0"/>
          </a:p>
        </p:txBody>
      </p:sp>
      <p:cxnSp>
        <p:nvCxnSpPr>
          <p:cNvPr id="36" name="直線コネクタ 35"/>
          <p:cNvCxnSpPr/>
          <p:nvPr/>
        </p:nvCxnSpPr>
        <p:spPr>
          <a:xfrm>
            <a:off x="1556792" y="4658177"/>
            <a:ext cx="289447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円/楕円 36"/>
          <p:cNvSpPr/>
          <p:nvPr/>
        </p:nvSpPr>
        <p:spPr>
          <a:xfrm>
            <a:off x="240074" y="4730185"/>
            <a:ext cx="1244710" cy="46166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/>
              <a:t>参加費</a:t>
            </a:r>
            <a:endParaRPr kumimoji="1" lang="ja-JP" altLang="en-US" sz="900" b="1" dirty="0"/>
          </a:p>
        </p:txBody>
      </p:sp>
      <p:sp>
        <p:nvSpPr>
          <p:cNvPr id="38" name="円/楕円 37"/>
          <p:cNvSpPr/>
          <p:nvPr/>
        </p:nvSpPr>
        <p:spPr>
          <a:xfrm>
            <a:off x="228412" y="5397307"/>
            <a:ext cx="1244710" cy="46166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/>
              <a:t>参加申込</a:t>
            </a:r>
            <a:endParaRPr kumimoji="1" lang="ja-JP" altLang="en-US" sz="800" b="1" dirty="0"/>
          </a:p>
        </p:txBody>
      </p:sp>
      <p:cxnSp>
        <p:nvCxnSpPr>
          <p:cNvPr id="39" name="直線コネクタ 38"/>
          <p:cNvCxnSpPr/>
          <p:nvPr/>
        </p:nvCxnSpPr>
        <p:spPr>
          <a:xfrm>
            <a:off x="1556792" y="5268149"/>
            <a:ext cx="289447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1484783" y="5360948"/>
            <a:ext cx="51125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申込用紙、メディカルシート（障害者）を日本障害者カヌー協会事務局まで 郵送・</a:t>
            </a:r>
            <a:r>
              <a:rPr lang="en-US" altLang="ja-JP" sz="1100" dirty="0"/>
              <a:t>FAX</a:t>
            </a:r>
            <a:r>
              <a:rPr lang="ja-JP" altLang="en-US" sz="1100" dirty="0"/>
              <a:t>でお申込みください。</a:t>
            </a:r>
            <a:r>
              <a:rPr lang="en-US" altLang="ja-JP" sz="1100" dirty="0"/>
              <a:t>※</a:t>
            </a:r>
            <a:r>
              <a:rPr lang="ja-JP" altLang="en-US" sz="1100" dirty="0"/>
              <a:t>申込用紙は、当協会ホームページに掲載 </a:t>
            </a:r>
            <a:endParaRPr lang="en-US" altLang="ja-JP" sz="1100" dirty="0"/>
          </a:p>
          <a:p>
            <a:r>
              <a:rPr lang="ja-JP" altLang="en-US" sz="1100" dirty="0"/>
              <a:t>申込締切日：</a:t>
            </a:r>
            <a:r>
              <a:rPr lang="en-US" altLang="ja-JP" sz="1100" dirty="0"/>
              <a:t>7</a:t>
            </a:r>
            <a:r>
              <a:rPr lang="ja-JP" altLang="en-US" sz="1100" dirty="0"/>
              <a:t>月</a:t>
            </a:r>
            <a:r>
              <a:rPr lang="en-US" altLang="ja-JP" sz="1100" dirty="0"/>
              <a:t>8</a:t>
            </a:r>
            <a:r>
              <a:rPr lang="ja-JP" altLang="en-US" sz="1100" dirty="0"/>
              <a:t>日 　</a:t>
            </a:r>
            <a:endParaRPr kumimoji="1" lang="ja-JP" altLang="en-US" sz="11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98165" y="7089140"/>
            <a:ext cx="6595066" cy="6001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問合せ先 　　日本障害者カヌー協会 事務局 　上岡（うえおか） 　</a:t>
            </a:r>
            <a:endParaRPr lang="en-US" altLang="ja-JP" sz="1100" dirty="0"/>
          </a:p>
          <a:p>
            <a:r>
              <a:rPr lang="ja-JP" altLang="en-US" sz="1100" dirty="0"/>
              <a:t>　　　　　　　　　</a:t>
            </a:r>
            <a:r>
              <a:rPr lang="en-US" altLang="ja-JP" sz="1100" dirty="0"/>
              <a:t>Tel:03-6229-5440 Fax:03-6229-5420 </a:t>
            </a:r>
          </a:p>
          <a:p>
            <a:r>
              <a:rPr lang="ja-JP" altLang="en-US" sz="1100" dirty="0"/>
              <a:t>　　　　　　　　　住所 </a:t>
            </a:r>
            <a:r>
              <a:rPr lang="en-US" altLang="ja-JP" sz="1100" dirty="0"/>
              <a:t>107-0052 </a:t>
            </a:r>
            <a:r>
              <a:rPr lang="ja-JP" altLang="en-US" sz="1100" dirty="0"/>
              <a:t>赤坂</a:t>
            </a:r>
            <a:r>
              <a:rPr lang="en-US" altLang="ja-JP" sz="1100" dirty="0"/>
              <a:t>1-2-2</a:t>
            </a:r>
            <a:r>
              <a:rPr lang="ja-JP" altLang="en-US" sz="1100" dirty="0"/>
              <a:t>日本財団ビル４</a:t>
            </a:r>
            <a:r>
              <a:rPr lang="en-US" altLang="ja-JP" sz="1100" dirty="0"/>
              <a:t>F </a:t>
            </a:r>
            <a:r>
              <a:rPr lang="ja-JP" altLang="en-US" sz="1100" dirty="0"/>
              <a:t>パラリンピックサポートセンター内</a:t>
            </a:r>
            <a:endParaRPr kumimoji="1" lang="ja-JP" altLang="en-US" sz="1200" b="1" dirty="0"/>
          </a:p>
        </p:txBody>
      </p:sp>
      <p:pic>
        <p:nvPicPr>
          <p:cNvPr id="48" name="図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694" y="3730775"/>
            <a:ext cx="1917666" cy="1438249"/>
          </a:xfrm>
          <a:prstGeom prst="rect">
            <a:avLst/>
          </a:prstGeom>
        </p:spPr>
      </p:pic>
      <p:pic>
        <p:nvPicPr>
          <p:cNvPr id="49" name="図 4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9129464"/>
            <a:ext cx="539681" cy="576064"/>
          </a:xfrm>
          <a:prstGeom prst="rect">
            <a:avLst/>
          </a:prstGeom>
        </p:spPr>
      </p:pic>
      <p:sp>
        <p:nvSpPr>
          <p:cNvPr id="50" name="テキスト ボックス 49"/>
          <p:cNvSpPr txBox="1"/>
          <p:nvPr/>
        </p:nvSpPr>
        <p:spPr>
          <a:xfrm>
            <a:off x="692696" y="9489504"/>
            <a:ext cx="39896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本イベントは日本財団パラリンピックサポートセンターの助成事業です。</a:t>
            </a:r>
          </a:p>
        </p:txBody>
      </p:sp>
      <p:pic>
        <p:nvPicPr>
          <p:cNvPr id="51" name="図 5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843" y="7833320"/>
            <a:ext cx="1239691" cy="929768"/>
          </a:xfrm>
          <a:prstGeom prst="rect">
            <a:avLst/>
          </a:prstGeom>
        </p:spPr>
      </p:pic>
      <p:pic>
        <p:nvPicPr>
          <p:cNvPr id="52" name="図 5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032" y="7833320"/>
            <a:ext cx="1566496" cy="1174872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30" y="7833321"/>
            <a:ext cx="3485094" cy="1174870"/>
          </a:xfrm>
          <a:prstGeom prst="rect">
            <a:avLst/>
          </a:prstGeom>
        </p:spPr>
      </p:pic>
      <p:sp>
        <p:nvSpPr>
          <p:cNvPr id="55" name="テキスト ボックス 54"/>
          <p:cNvSpPr txBox="1"/>
          <p:nvPr/>
        </p:nvSpPr>
        <p:spPr>
          <a:xfrm>
            <a:off x="5358358" y="9561512"/>
            <a:ext cx="15270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日本障害者カヌー協会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B0D94B9-FF06-4857-BA35-21B4EEEB608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240" y="8841432"/>
            <a:ext cx="962426" cy="738369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789C6ECA-3723-42FE-B012-009E3EE888A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8" y="2432720"/>
            <a:ext cx="1403504" cy="107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08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3025</TotalTime>
  <Words>85</Words>
  <Application>Microsoft Office PowerPoint</Application>
  <PresentationFormat>A4 210 x 297 mm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HGS創英角ｺﾞｼｯｸUB</vt:lpstr>
      <vt:lpstr>HG創英角ﾎﾟｯﾌﾟ体</vt:lpstr>
      <vt:lpstr>ＭＳ Ｐゴシック</vt:lpstr>
      <vt:lpstr>新細明體</vt:lpstr>
      <vt:lpstr>Arial</vt:lpstr>
      <vt:lpstr>Calibri</vt:lpstr>
      <vt:lpstr>Office ​​テーマ</vt:lpstr>
      <vt:lpstr>パラマウント チャレンジ カヌー   　　　　　　　　　　　　in　静岡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パラカヌー in 静岡 「指導者講習会」</dc:title>
  <dc:creator>FJ-USER</dc:creator>
  <cp:lastModifiedBy>祐己 高橋</cp:lastModifiedBy>
  <cp:revision>110</cp:revision>
  <cp:lastPrinted>2017-04-29T03:37:19Z</cp:lastPrinted>
  <dcterms:created xsi:type="dcterms:W3CDTF">2014-05-27T13:07:55Z</dcterms:created>
  <dcterms:modified xsi:type="dcterms:W3CDTF">2019-06-07T05:26:11Z</dcterms:modified>
</cp:coreProperties>
</file>