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4086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6858000" cy="9906000" type="A4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A58"/>
    <a:srgbClr val="FFCCFF"/>
    <a:srgbClr val="99FFCC"/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88" autoAdjust="0"/>
  </p:normalViewPr>
  <p:slideViewPr>
    <p:cSldViewPr>
      <p:cViewPr>
        <p:scale>
          <a:sx n="75" d="100"/>
          <a:sy n="75" d="100"/>
        </p:scale>
        <p:origin x="1554" y="-18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1B6A136-0D96-453C-A527-67ACFAF4F515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922ECF2E-AF6D-434E-B398-36806B079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37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DBC3B73-9F9E-4B87-A373-9E67EF9DBABA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37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6DF7A36-FF54-4CA3-B68E-C5376C9AE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92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81463" y="509588"/>
            <a:ext cx="1763712" cy="2549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7A36-FF54-4CA3-B68E-C5376C9AE7C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5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4321"/>
            <a:ext cx="5143500" cy="344875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マスター字幕の書式設定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82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85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052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0523"/>
            <a:ext cx="4350544" cy="83948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47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29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3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006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67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8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2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483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2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26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94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4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83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63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69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531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21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0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7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3500"/>
            <a:ext cx="5915025" cy="4118412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76026"/>
            <a:ext cx="5915025" cy="216693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28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2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29340"/>
            <a:ext cx="2900363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622017"/>
            <a:ext cx="2900363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9340"/>
            <a:ext cx="2914651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22017"/>
            <a:ext cx="2914651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6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9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1"/>
            <a:ext cx="2211705" cy="23113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799"/>
            <a:ext cx="2211705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87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0"/>
            <a:ext cx="2211705" cy="23114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800"/>
            <a:ext cx="2211705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90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528320"/>
            <a:ext cx="5915025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641601"/>
            <a:ext cx="5915025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82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5C9B1E-2436-4CB4-9F05-BA26B4F8A5D2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9C2D27-69F3-40A5-BDA8-5D7A9861E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275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E69C54C8-2AB1-468C-879B-B066CAADA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" y="110170"/>
            <a:ext cx="6639256" cy="4923850"/>
          </a:xfrm>
          <a:prstGeom prst="rect">
            <a:avLst/>
          </a:prstGeom>
          <a:effectLst>
            <a:softEdge rad="12700"/>
          </a:effectLst>
        </p:spPr>
      </p:pic>
      <p:cxnSp>
        <p:nvCxnSpPr>
          <p:cNvPr id="4" name="直線コネクタ 3"/>
          <p:cNvCxnSpPr/>
          <p:nvPr/>
        </p:nvCxnSpPr>
        <p:spPr>
          <a:xfrm flipV="1">
            <a:off x="404664" y="2332137"/>
            <a:ext cx="2880320" cy="1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400123" y="1247828"/>
            <a:ext cx="7126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en-US" altLang="ja-JP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2019</a:t>
            </a:r>
            <a:r>
              <a:rPr kumimoji="1"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4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4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22</a:t>
            </a:r>
            <a:r>
              <a:rPr lang="en-US" altLang="ja-JP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土</a:t>
            </a:r>
            <a:r>
              <a:rPr lang="en-US" altLang="ja-JP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sz="3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23</a:t>
            </a:r>
            <a:r>
              <a:rPr lang="ja-JP" altLang="en-US" sz="3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（日）</a:t>
            </a:r>
            <a:endParaRPr lang="en-US" altLang="ja-JP" sz="28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52736" y="5064822"/>
            <a:ext cx="5328592" cy="4308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>
                <a:solidFill>
                  <a:schemeClr val="bg1"/>
                </a:solidFill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kumimoji="1" lang="ja-JP" altLang="en-US" sz="1100" dirty="0">
                <a:solidFill>
                  <a:schemeClr val="tx1"/>
                </a:solidFill>
              </a:rPr>
              <a:t>参加費：　</a:t>
            </a:r>
            <a:r>
              <a:rPr kumimoji="1" lang="en-US" altLang="ja-JP" sz="1100" dirty="0">
                <a:solidFill>
                  <a:schemeClr val="tx1"/>
                </a:solidFill>
              </a:rPr>
              <a:t>8,000</a:t>
            </a:r>
            <a:r>
              <a:rPr kumimoji="1" lang="ja-JP" altLang="en-US" sz="1100" dirty="0">
                <a:solidFill>
                  <a:schemeClr val="tx1"/>
                </a:solidFill>
              </a:rPr>
              <a:t>円　　</a:t>
            </a:r>
            <a:r>
              <a:rPr lang="ja-JP" altLang="en-US" sz="1100" dirty="0">
                <a:solidFill>
                  <a:schemeClr val="tx1"/>
                </a:solidFill>
              </a:rPr>
              <a:t>　　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</a:t>
            </a:r>
            <a:r>
              <a:rPr lang="en-US" altLang="ja-JP" sz="1100" dirty="0">
                <a:solidFill>
                  <a:schemeClr val="tx1"/>
                </a:solidFill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</a:rPr>
              <a:t>保険代、宿泊施設利用料、食事、交流会費、カヌーレンタルなど含む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8463" y="2582185"/>
            <a:ext cx="5267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主催：一般社団法人日本障</a:t>
            </a:r>
            <a:r>
              <a:rPr lang="ja-JP" altLang="en-US" sz="1100" b="1" dirty="0">
                <a:solidFill>
                  <a:schemeClr val="bg1"/>
                </a:solidFill>
              </a:rPr>
              <a:t>害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者カヌー協会</a:t>
            </a:r>
            <a:r>
              <a:rPr lang="ja-JP" altLang="en-US" sz="1100" b="1" dirty="0">
                <a:solidFill>
                  <a:schemeClr val="bg1"/>
                </a:solidFill>
              </a:rPr>
              <a:t>　　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lang="ja-JP" altLang="en-US" sz="1100" b="1" dirty="0">
                <a:solidFill>
                  <a:schemeClr val="bg1"/>
                </a:solidFill>
              </a:rPr>
              <a:t>後援：損保ジャパン日本興亜ひまわり生命保険株式会社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lang="ja-JP" altLang="en-US" sz="1100" b="1" dirty="0">
                <a:solidFill>
                  <a:schemeClr val="bg1"/>
                </a:solidFill>
              </a:rPr>
              <a:t>協力：</a:t>
            </a:r>
            <a:r>
              <a:rPr lang="en-US" altLang="ja-JP" sz="1100" b="1" dirty="0">
                <a:solidFill>
                  <a:schemeClr val="bg1"/>
                </a:solidFill>
              </a:rPr>
              <a:t>NPO</a:t>
            </a:r>
            <a:r>
              <a:rPr lang="ja-JP" altLang="en-US" sz="1100" b="1" dirty="0">
                <a:solidFill>
                  <a:schemeClr val="bg1"/>
                </a:solidFill>
              </a:rPr>
              <a:t>パラキャン、広島大学病院、</a:t>
            </a:r>
            <a:r>
              <a:rPr lang="en-US" altLang="ja-JP" sz="1100" b="1" dirty="0">
                <a:solidFill>
                  <a:schemeClr val="bg1"/>
                </a:solidFill>
              </a:rPr>
              <a:t>B&amp;G</a:t>
            </a:r>
            <a:r>
              <a:rPr lang="ja-JP" altLang="en-US" sz="1100" b="1" dirty="0">
                <a:solidFill>
                  <a:schemeClr val="bg1"/>
                </a:solidFill>
              </a:rPr>
              <a:t>財団蒲刈</a:t>
            </a:r>
            <a:r>
              <a:rPr lang="en-US" altLang="ja-JP" sz="1100" b="1" dirty="0">
                <a:solidFill>
                  <a:schemeClr val="bg1"/>
                </a:solidFill>
              </a:rPr>
              <a:t>B&amp;G</a:t>
            </a:r>
            <a:r>
              <a:rPr lang="ja-JP" altLang="en-US" sz="1100" b="1" dirty="0">
                <a:solidFill>
                  <a:schemeClr val="bg1"/>
                </a:solidFill>
              </a:rPr>
              <a:t>センター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lang="ja-JP" altLang="en-US" sz="1100" b="1" dirty="0">
                <a:solidFill>
                  <a:schemeClr val="bg1"/>
                </a:solidFill>
              </a:rPr>
              <a:t>　　　公益財団法人日本財団パラリンピックサポートセンター</a:t>
            </a:r>
            <a:endParaRPr lang="en-US" altLang="ja-JP" sz="1100" b="1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9084" y="2474992"/>
            <a:ext cx="53572" cy="6392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95756" y="3456997"/>
            <a:ext cx="1244710" cy="4616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/>
              <a:t>スケジュール</a:t>
            </a:r>
            <a:endParaRPr kumimoji="1" lang="ja-JP" altLang="en-US" sz="900" b="1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0234" y="310894"/>
            <a:ext cx="6623776" cy="110137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36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パラマウント チャレンジ カヌー</a:t>
            </a:r>
            <a:br>
              <a:rPr kumimoji="1" lang="en-US" altLang="ja-JP" sz="3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en-US" altLang="ja-JP" sz="36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in</a:t>
            </a:r>
            <a:r>
              <a:rPr lang="ja-JP" altLang="en-US" sz="24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広島 </a:t>
            </a:r>
            <a:r>
              <a:rPr lang="ja-JP" altLang="en-US" sz="31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県民の浜</a:t>
            </a:r>
            <a:endParaRPr kumimoji="1" lang="ja-JP" altLang="en-US" sz="3100" b="1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9645" y="6322968"/>
            <a:ext cx="6595066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確認事項　･ 持ち物は、水に濡れていい服装・くつ下、着替え、タオルなど。</a:t>
            </a:r>
            <a:endParaRPr lang="en-US" altLang="ja-JP" sz="1100" dirty="0"/>
          </a:p>
          <a:p>
            <a:r>
              <a:rPr lang="ja-JP" altLang="en-US" sz="1100" dirty="0"/>
              <a:t>　　　　　･ イベント中の事故に関しては、保険の範囲内での保障となります。</a:t>
            </a:r>
            <a:endParaRPr lang="en-US" altLang="ja-JP" sz="1100" dirty="0"/>
          </a:p>
          <a:p>
            <a:r>
              <a:rPr lang="ja-JP" altLang="en-US" sz="1100" dirty="0"/>
              <a:t>　　　　    ･ 悪天候、災害などで中止の場合は協会ホームページ、</a:t>
            </a:r>
            <a:r>
              <a:rPr lang="en-US" altLang="ja-JP" sz="1100" dirty="0" err="1"/>
              <a:t>facebook</a:t>
            </a:r>
            <a:r>
              <a:rPr lang="ja-JP" altLang="en-US" sz="1100" dirty="0"/>
              <a:t>に掲載します。　　　</a:t>
            </a:r>
            <a:endParaRPr lang="en-US" altLang="ja-JP" sz="1100" dirty="0"/>
          </a:p>
          <a:p>
            <a:r>
              <a:rPr lang="ja-JP" altLang="en-US" sz="1100" dirty="0"/>
              <a:t>　　　　　    </a:t>
            </a:r>
            <a:r>
              <a:rPr lang="en-US" altLang="ja-JP" sz="1100" dirty="0"/>
              <a:t>※</a:t>
            </a:r>
            <a:r>
              <a:rPr lang="ja-JP" altLang="en-US" sz="1100" dirty="0"/>
              <a:t>各自で確認ください。</a:t>
            </a:r>
            <a:endParaRPr lang="en-US" altLang="ja-JP" sz="1100" dirty="0"/>
          </a:p>
          <a:p>
            <a:r>
              <a:rPr lang="ja-JP" altLang="en-US" sz="1100" dirty="0"/>
              <a:t>　　　　　･ サポーター講習会も申込書は同じです。</a:t>
            </a:r>
            <a:endParaRPr lang="en-US" altLang="ja-JP" sz="1100" dirty="0"/>
          </a:p>
          <a:p>
            <a:r>
              <a:rPr lang="ja-JP" altLang="en-US" sz="1100" dirty="0"/>
              <a:t>　　　　　　</a:t>
            </a:r>
            <a:r>
              <a:rPr lang="en-US" altLang="ja-JP" sz="1100"/>
              <a:t>※22</a:t>
            </a:r>
            <a:r>
              <a:rPr lang="ja-JP" altLang="en-US" sz="1100" dirty="0"/>
              <a:t>日からの方はサポーター講習会を受講していただく形となります。</a:t>
            </a:r>
            <a:endParaRPr kumimoji="1" lang="ja-JP" altLang="en-US" sz="1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702" y="3355214"/>
            <a:ext cx="367240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2019</a:t>
            </a:r>
            <a:r>
              <a:rPr lang="ja-JP" altLang="en-US" sz="1200" dirty="0">
                <a:solidFill>
                  <a:schemeClr val="bg1"/>
                </a:solidFill>
              </a:rPr>
              <a:t>年</a:t>
            </a:r>
            <a:r>
              <a:rPr lang="en-US" altLang="ja-JP" sz="1200" dirty="0">
                <a:solidFill>
                  <a:schemeClr val="bg1"/>
                </a:solidFill>
              </a:rPr>
              <a:t>6</a:t>
            </a:r>
            <a:r>
              <a:rPr lang="ja-JP" altLang="en-US" sz="1200" dirty="0">
                <a:solidFill>
                  <a:schemeClr val="bg1"/>
                </a:solidFill>
              </a:rPr>
              <a:t>月</a:t>
            </a:r>
            <a:r>
              <a:rPr lang="en-US" altLang="ja-JP" sz="1200" dirty="0">
                <a:solidFill>
                  <a:schemeClr val="bg1"/>
                </a:solidFill>
              </a:rPr>
              <a:t>22</a:t>
            </a:r>
            <a:r>
              <a:rPr lang="ja-JP" altLang="en-US" sz="1200" dirty="0">
                <a:solidFill>
                  <a:schemeClr val="bg1"/>
                </a:solidFill>
              </a:rPr>
              <a:t>日</a:t>
            </a:r>
            <a:r>
              <a:rPr lang="en-US" altLang="ja-JP" sz="1200" dirty="0">
                <a:solidFill>
                  <a:schemeClr val="bg1"/>
                </a:solidFill>
              </a:rPr>
              <a:t>~23</a:t>
            </a:r>
            <a:r>
              <a:rPr lang="ja-JP" altLang="en-US" sz="1200" dirty="0">
                <a:solidFill>
                  <a:schemeClr val="bg1"/>
                </a:solidFill>
              </a:rPr>
              <a:t>日</a:t>
            </a:r>
            <a:r>
              <a:rPr lang="en-US" altLang="ja-JP" sz="1200" dirty="0">
                <a:solidFill>
                  <a:schemeClr val="bg1"/>
                </a:solidFill>
              </a:rPr>
              <a:t>1</a:t>
            </a:r>
            <a:r>
              <a:rPr lang="ja-JP" altLang="en-US" sz="1200" dirty="0">
                <a:solidFill>
                  <a:schemeClr val="bg1"/>
                </a:solidFill>
              </a:rPr>
              <a:t>泊</a:t>
            </a:r>
            <a:r>
              <a:rPr lang="en-US" altLang="ja-JP" sz="1200" dirty="0">
                <a:solidFill>
                  <a:schemeClr val="bg1"/>
                </a:solidFill>
              </a:rPr>
              <a:t>2</a:t>
            </a:r>
            <a:r>
              <a:rPr lang="ja-JP" altLang="en-US" sz="1200" dirty="0">
                <a:solidFill>
                  <a:schemeClr val="bg1"/>
                </a:solidFill>
              </a:rPr>
              <a:t>日</a:t>
            </a:r>
            <a:r>
              <a:rPr lang="ja-JP" altLang="en-US" sz="1100" dirty="0">
                <a:solidFill>
                  <a:schemeClr val="bg1"/>
                </a:solidFill>
              </a:rPr>
              <a:t>　　</a:t>
            </a:r>
            <a:endParaRPr lang="en-US" altLang="ja-JP" sz="1100" dirty="0">
              <a:solidFill>
                <a:schemeClr val="bg1"/>
              </a:solidFill>
            </a:endParaRPr>
          </a:p>
          <a:p>
            <a:r>
              <a:rPr lang="ja-JP" altLang="en-US" sz="1100" dirty="0">
                <a:solidFill>
                  <a:schemeClr val="bg1"/>
                </a:solidFill>
              </a:rPr>
              <a:t>　</a:t>
            </a:r>
            <a:r>
              <a:rPr lang="en-US" altLang="ja-JP" sz="1100" dirty="0">
                <a:solidFill>
                  <a:schemeClr val="bg1"/>
                </a:solidFill>
              </a:rPr>
              <a:t>22</a:t>
            </a:r>
            <a:r>
              <a:rPr lang="ja-JP" altLang="en-US" sz="1100" dirty="0">
                <a:solidFill>
                  <a:schemeClr val="bg1"/>
                </a:solidFill>
              </a:rPr>
              <a:t>日　</a:t>
            </a:r>
            <a:r>
              <a:rPr lang="en-US" altLang="ja-JP" sz="1100" dirty="0">
                <a:solidFill>
                  <a:schemeClr val="bg1"/>
                </a:solidFill>
              </a:rPr>
              <a:t>9:30</a:t>
            </a:r>
            <a:r>
              <a:rPr lang="ja-JP" altLang="en-US" sz="1100" dirty="0">
                <a:solidFill>
                  <a:schemeClr val="bg1"/>
                </a:solidFill>
              </a:rPr>
              <a:t>　受付開始　サポーター講習会</a:t>
            </a:r>
            <a:endParaRPr lang="en-US" altLang="ja-JP" sz="1100" dirty="0">
              <a:solidFill>
                <a:schemeClr val="bg1"/>
              </a:solidFill>
            </a:endParaRPr>
          </a:p>
          <a:p>
            <a:r>
              <a:rPr lang="ja-JP" altLang="en-US" sz="1100" dirty="0">
                <a:solidFill>
                  <a:schemeClr val="bg1"/>
                </a:solidFill>
              </a:rPr>
              <a:t>　</a:t>
            </a:r>
            <a:r>
              <a:rPr lang="en-US" altLang="ja-JP" sz="1100" dirty="0">
                <a:solidFill>
                  <a:schemeClr val="bg1"/>
                </a:solidFill>
              </a:rPr>
              <a:t>23</a:t>
            </a:r>
            <a:r>
              <a:rPr lang="ja-JP" altLang="en-US" sz="1100" dirty="0">
                <a:solidFill>
                  <a:schemeClr val="bg1"/>
                </a:solidFill>
              </a:rPr>
              <a:t>日　</a:t>
            </a:r>
            <a:r>
              <a:rPr lang="en-US" altLang="ja-JP" sz="1100" dirty="0">
                <a:solidFill>
                  <a:schemeClr val="bg1"/>
                </a:solidFill>
              </a:rPr>
              <a:t>9:30</a:t>
            </a:r>
            <a:r>
              <a:rPr lang="ja-JP" altLang="en-US" sz="1100" dirty="0">
                <a:solidFill>
                  <a:schemeClr val="bg1"/>
                </a:solidFill>
              </a:rPr>
              <a:t>　受付開始</a:t>
            </a:r>
            <a:endParaRPr lang="en-US" altLang="ja-JP" sz="1100" dirty="0">
              <a:solidFill>
                <a:schemeClr val="bg1"/>
              </a:solidFill>
            </a:endParaRPr>
          </a:p>
          <a:p>
            <a:r>
              <a:rPr lang="en-US" altLang="ja-JP" sz="1100" dirty="0">
                <a:solidFill>
                  <a:schemeClr val="bg1"/>
                </a:solidFill>
              </a:rPr>
              <a:t>※</a:t>
            </a:r>
            <a:r>
              <a:rPr lang="ja-JP" altLang="en-US" sz="1100" dirty="0">
                <a:solidFill>
                  <a:schemeClr val="bg1"/>
                </a:solidFill>
              </a:rPr>
              <a:t>詳細スケジュールは要綱をご覧ください。</a:t>
            </a:r>
            <a:endParaRPr lang="en-US" altLang="ja-JP" sz="1100" dirty="0">
              <a:solidFill>
                <a:schemeClr val="bg1"/>
              </a:solidFill>
            </a:endParaRPr>
          </a:p>
          <a:p>
            <a:r>
              <a:rPr lang="en-US" altLang="ja-JP" sz="1100" dirty="0">
                <a:solidFill>
                  <a:schemeClr val="bg1"/>
                </a:solidFill>
              </a:rPr>
              <a:t>※</a:t>
            </a:r>
            <a:r>
              <a:rPr lang="ja-JP" altLang="en-US" sz="1100" dirty="0">
                <a:solidFill>
                  <a:schemeClr val="bg1"/>
                </a:solidFill>
              </a:rPr>
              <a:t>誰でもサポーター講習会に参加できます。　　</a:t>
            </a:r>
            <a:endParaRPr lang="en-US" altLang="ja-JP" sz="1100" dirty="0">
              <a:solidFill>
                <a:schemeClr val="bg1"/>
              </a:solidFill>
            </a:endParaRPr>
          </a:p>
          <a:p>
            <a:r>
              <a:rPr lang="ja-JP" altLang="en-US" sz="1100" dirty="0">
                <a:solidFill>
                  <a:schemeClr val="bg1"/>
                </a:solidFill>
              </a:rPr>
              <a:t>　</a:t>
            </a:r>
            <a:endParaRPr lang="en-US" altLang="ja-JP" sz="1100" dirty="0">
              <a:solidFill>
                <a:schemeClr val="bg1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1433350" y="4457090"/>
            <a:ext cx="28944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480258" y="4297360"/>
            <a:ext cx="287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u="sng" dirty="0">
                <a:solidFill>
                  <a:schemeClr val="bg1"/>
                </a:solidFill>
                <a:latin typeface="+mn-ea"/>
              </a:rPr>
              <a:t>県民の浜</a:t>
            </a:r>
          </a:p>
          <a:p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〒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737-0402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広島県呉市鎌苅町大浦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7605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TEL : 0823-66-1177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http://kennhama.net/</a:t>
            </a:r>
          </a:p>
        </p:txBody>
      </p:sp>
      <p:sp>
        <p:nvSpPr>
          <p:cNvPr id="34" name="円/楕円 33"/>
          <p:cNvSpPr/>
          <p:nvPr/>
        </p:nvSpPr>
        <p:spPr>
          <a:xfrm>
            <a:off x="181231" y="4347182"/>
            <a:ext cx="1244710" cy="46166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会場</a:t>
            </a:r>
            <a:endParaRPr kumimoji="1" lang="ja-JP" altLang="en-US" sz="900" b="1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1556792" y="4927723"/>
            <a:ext cx="28944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195756" y="5055037"/>
            <a:ext cx="1244710" cy="4616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参加費</a:t>
            </a:r>
            <a:endParaRPr kumimoji="1" lang="ja-JP" altLang="en-US" sz="900" b="1" dirty="0"/>
          </a:p>
        </p:txBody>
      </p:sp>
      <p:sp>
        <p:nvSpPr>
          <p:cNvPr id="38" name="円/楕円 37"/>
          <p:cNvSpPr/>
          <p:nvPr/>
        </p:nvSpPr>
        <p:spPr>
          <a:xfrm>
            <a:off x="211429" y="5610668"/>
            <a:ext cx="1244710" cy="46166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参加申込</a:t>
            </a:r>
            <a:endParaRPr kumimoji="1" lang="ja-JP" altLang="en-US" sz="8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37689" y="5567669"/>
            <a:ext cx="51125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申込用紙、メディカルシート（障害者）を日本障害者カヌー協会事務局まで 郵送・</a:t>
            </a:r>
            <a:r>
              <a:rPr lang="en-US" altLang="ja-JP" sz="1100" dirty="0"/>
              <a:t>FAX</a:t>
            </a:r>
            <a:r>
              <a:rPr lang="ja-JP" altLang="en-US" sz="1100" dirty="0"/>
              <a:t>でお申込みください。</a:t>
            </a:r>
            <a:r>
              <a:rPr lang="en-US" altLang="ja-JP" sz="1100" dirty="0"/>
              <a:t>※</a:t>
            </a:r>
            <a:r>
              <a:rPr lang="ja-JP" altLang="en-US" sz="1100" dirty="0"/>
              <a:t>申込用紙は、当協会ホームページに掲載 </a:t>
            </a:r>
            <a:endParaRPr lang="en-US" altLang="ja-JP" sz="1100" dirty="0"/>
          </a:p>
          <a:p>
            <a:r>
              <a:rPr lang="ja-JP" altLang="en-US" sz="1100" dirty="0"/>
              <a:t>申込期間：</a:t>
            </a:r>
            <a:r>
              <a:rPr lang="en-US" altLang="ja-JP" sz="1100" dirty="0"/>
              <a:t>2019</a:t>
            </a:r>
            <a:r>
              <a:rPr lang="ja-JP" altLang="en-US" sz="1100" dirty="0"/>
              <a:t>年</a:t>
            </a:r>
            <a:r>
              <a:rPr lang="en-US" altLang="ja-JP" sz="1100" dirty="0"/>
              <a:t>4</a:t>
            </a:r>
            <a:r>
              <a:rPr lang="ja-JP" altLang="en-US" sz="1100" dirty="0"/>
              <a:t>月</a:t>
            </a:r>
            <a:r>
              <a:rPr lang="en-US" altLang="ja-JP" sz="1100" dirty="0"/>
              <a:t>5</a:t>
            </a:r>
            <a:r>
              <a:rPr lang="ja-JP" altLang="en-US" sz="1100" dirty="0"/>
              <a:t>日～</a:t>
            </a:r>
            <a:r>
              <a:rPr lang="en-US" altLang="ja-JP" sz="1100" dirty="0"/>
              <a:t>6</a:t>
            </a:r>
            <a:r>
              <a:rPr lang="ja-JP" altLang="en-US" sz="1100" dirty="0"/>
              <a:t>月</a:t>
            </a:r>
            <a:r>
              <a:rPr lang="en-US" altLang="ja-JP" sz="1100" dirty="0"/>
              <a:t>8</a:t>
            </a:r>
            <a:r>
              <a:rPr lang="ja-JP" altLang="en-US" sz="1100" dirty="0"/>
              <a:t>日 　</a:t>
            </a:r>
            <a:endParaRPr kumimoji="1" lang="ja-JP" altLang="en-US" sz="11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19232" y="7410278"/>
            <a:ext cx="6595066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問合せ先 　　日本障害者カヌー協会 　事務局 　上岡（うえおか） 　</a:t>
            </a:r>
            <a:endParaRPr lang="en-US" altLang="ja-JP" sz="1100" dirty="0"/>
          </a:p>
          <a:p>
            <a:r>
              <a:rPr lang="ja-JP" altLang="en-US" sz="1100" dirty="0"/>
              <a:t>　　　　　　</a:t>
            </a:r>
            <a:r>
              <a:rPr lang="en-US" altLang="ja-JP" sz="1100" dirty="0"/>
              <a:t>tel:03-6229-5440 </a:t>
            </a:r>
            <a:r>
              <a:rPr lang="ja-JP" altLang="en-US" sz="1100" dirty="0"/>
              <a:t>　</a:t>
            </a:r>
            <a:r>
              <a:rPr lang="en-US" altLang="ja-JP" sz="1100" dirty="0"/>
              <a:t>Fax:03-6229-5420 </a:t>
            </a:r>
          </a:p>
          <a:p>
            <a:r>
              <a:rPr lang="ja-JP" altLang="en-US" sz="1100" dirty="0"/>
              <a:t>　　　　住所 </a:t>
            </a:r>
            <a:r>
              <a:rPr lang="en-US" altLang="ja-JP" sz="1100" dirty="0"/>
              <a:t>107-0052 </a:t>
            </a:r>
            <a:r>
              <a:rPr lang="ja-JP" altLang="en-US" sz="1100" dirty="0"/>
              <a:t>　東京都港区赤坂</a:t>
            </a:r>
            <a:r>
              <a:rPr lang="en-US" altLang="ja-JP" sz="1100" dirty="0"/>
              <a:t>1-2-2</a:t>
            </a:r>
            <a:r>
              <a:rPr lang="ja-JP" altLang="en-US" sz="1100" dirty="0"/>
              <a:t>日本財団ビル４</a:t>
            </a:r>
            <a:r>
              <a:rPr lang="en-US" altLang="ja-JP" sz="1100" dirty="0"/>
              <a:t>F</a:t>
            </a:r>
            <a:r>
              <a:rPr lang="ja-JP" altLang="en-US" sz="1100" dirty="0"/>
              <a:t>　</a:t>
            </a:r>
            <a:r>
              <a:rPr lang="en-US" altLang="ja-JP" sz="1100" dirty="0"/>
              <a:t> </a:t>
            </a:r>
            <a:r>
              <a:rPr lang="ja-JP" altLang="en-US" sz="1100" dirty="0"/>
              <a:t>パラリンピックサポートセンター内</a:t>
            </a:r>
            <a:endParaRPr kumimoji="1" lang="ja-JP" altLang="en-US" sz="1200" b="1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8875340"/>
            <a:ext cx="539681" cy="57606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0" name="テキスト ボックス 49"/>
          <p:cNvSpPr txBox="1"/>
          <p:nvPr/>
        </p:nvSpPr>
        <p:spPr>
          <a:xfrm>
            <a:off x="116632" y="9489504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本イベントは日本財団パラリンピックサポートセンターの助成事業です。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893041" y="9520281"/>
            <a:ext cx="2069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一般社団法人日本障害者カヌー協会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2CFD34-149E-4B40-984F-79307F415429}"/>
              </a:ext>
            </a:extLst>
          </p:cNvPr>
          <p:cNvSpPr txBox="1"/>
          <p:nvPr/>
        </p:nvSpPr>
        <p:spPr>
          <a:xfrm>
            <a:off x="3785485" y="1986516"/>
            <a:ext cx="2881944" cy="646331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海でパラマウントチャレンジ！</a:t>
            </a:r>
            <a:endParaRPr kumimoji="1"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きれいな海、きれいな星を一緒に見ましょう☆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875E20-73A8-4329-9B86-3CC645218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192" y="3389726"/>
            <a:ext cx="2270106" cy="14885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297C8B-D26C-42ED-9A57-E9EE902107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98" y="8255356"/>
            <a:ext cx="1517154" cy="11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28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TM02900722[[fn=イオン ボードルーム]]</Template>
  <TotalTime>3500</TotalTime>
  <Words>130</Words>
  <Application>Microsoft Office PowerPoint</Application>
  <PresentationFormat>A4 210 x 297 mm</PresentationFormat>
  <Paragraphs>38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HGS創英角ｺﾞｼｯｸUB</vt:lpstr>
      <vt:lpstr>HG丸ｺﾞｼｯｸM-PRO</vt:lpstr>
      <vt:lpstr>HG創英角ﾎﾟｯﾌﾟ体</vt:lpstr>
      <vt:lpstr>メイリオ</vt:lpstr>
      <vt:lpstr>Calibri</vt:lpstr>
      <vt:lpstr>Calibri Light</vt:lpstr>
      <vt:lpstr>Century Gothic</vt:lpstr>
      <vt:lpstr>Wingdings 2</vt:lpstr>
      <vt:lpstr>Wingdings 3</vt:lpstr>
      <vt:lpstr>HDOfficeLightV0</vt:lpstr>
      <vt:lpstr>スライス</vt:lpstr>
      <vt:lpstr>パラマウント チャレンジ カヌー in　広島 県民の浜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パラカヌー in 静岡 「指導者講習会」</dc:title>
  <dc:creator>FJ-USER</dc:creator>
  <cp:lastModifiedBy>祐己 高橋</cp:lastModifiedBy>
  <cp:revision>138</cp:revision>
  <cp:lastPrinted>2018-05-18T09:09:56Z</cp:lastPrinted>
  <dcterms:created xsi:type="dcterms:W3CDTF">2014-05-27T13:07:55Z</dcterms:created>
  <dcterms:modified xsi:type="dcterms:W3CDTF">2019-04-15T13:56:25Z</dcterms:modified>
</cp:coreProperties>
</file>